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5" r:id="rId5"/>
    <p:sldId id="325" r:id="rId6"/>
    <p:sldId id="322" r:id="rId7"/>
    <p:sldId id="323" r:id="rId8"/>
    <p:sldId id="307" r:id="rId9"/>
    <p:sldId id="324" r:id="rId10"/>
    <p:sldId id="326" r:id="rId11"/>
    <p:sldId id="318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6208" autoAdjust="0"/>
  </p:normalViewPr>
  <p:slideViewPr>
    <p:cSldViewPr>
      <p:cViewPr varScale="1">
        <p:scale>
          <a:sx n="119" d="100"/>
          <a:sy n="119" d="100"/>
        </p:scale>
        <p:origin x="1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08/05/20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08/05/20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08/05/20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08/05/20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08/05/20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08/05/20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27584" y="1736139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communistische</a:t>
            </a:r>
            <a:r>
              <a:rPr lang="en-US" dirty="0"/>
              <a:t> </a:t>
            </a:r>
            <a:r>
              <a:rPr lang="en-US" dirty="0" err="1"/>
              <a:t>Sovjet-Unie</a:t>
            </a:r>
            <a:endParaRPr lang="en-US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kenmerkend</a:t>
            </a:r>
            <a:r>
              <a:rPr lang="en-US" dirty="0"/>
              <a:t> aspect: h</a:t>
            </a:r>
            <a:r>
              <a:rPr lang="nl-NL" altLang="nl-NL" dirty="0"/>
              <a:t>et totalitair karakter van het communistisch politiek systeem</a:t>
            </a:r>
            <a:endParaRPr lang="en-US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Welvaart</a:t>
            </a:r>
            <a:r>
              <a:rPr lang="en-US" altLang="nl-NL" dirty="0"/>
              <a:t> en </a:t>
            </a:r>
            <a:r>
              <a:rPr lang="en-US" altLang="nl-NL" dirty="0" err="1"/>
              <a:t>consumptie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altLang="nl-NL" dirty="0"/>
              <a:t>Het kenmerkend aspect: de economische wereldcrisis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fascisme</a:t>
            </a:r>
            <a:r>
              <a:rPr lang="en-US" altLang="nl-NL" dirty="0"/>
              <a:t> in </a:t>
            </a:r>
            <a:r>
              <a:rPr lang="en-US" altLang="nl-NL" dirty="0" err="1"/>
              <a:t>Italië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altLang="nl-NL" dirty="0"/>
              <a:t>Het kenmerkend aspect: het racistisch en totalitair karakter van het nationaalsocialisme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§4.2 Tussen de oorlogen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In 1917 </a:t>
            </a:r>
            <a:r>
              <a:rPr lang="en-US" altLang="nl-NL" dirty="0" err="1"/>
              <a:t>kwamen</a:t>
            </a:r>
            <a:r>
              <a:rPr lang="en-US" altLang="nl-NL" dirty="0"/>
              <a:t> </a:t>
            </a:r>
            <a:r>
              <a:rPr lang="en-US" altLang="nl-NL" dirty="0" err="1"/>
              <a:t>communisten</a:t>
            </a:r>
            <a:r>
              <a:rPr lang="en-US" altLang="nl-NL" dirty="0"/>
              <a:t> </a:t>
            </a:r>
            <a:r>
              <a:rPr lang="en-US" altLang="nl-NL" dirty="0" err="1"/>
              <a:t>aan</a:t>
            </a:r>
            <a:r>
              <a:rPr lang="en-US" altLang="nl-NL" dirty="0"/>
              <a:t> de </a:t>
            </a:r>
            <a:r>
              <a:rPr lang="en-US" altLang="nl-NL" dirty="0" err="1"/>
              <a:t>macht</a:t>
            </a:r>
            <a:r>
              <a:rPr lang="en-US" altLang="nl-NL" dirty="0"/>
              <a:t> in </a:t>
            </a:r>
            <a:r>
              <a:rPr lang="en-US" altLang="nl-NL" dirty="0" err="1"/>
              <a:t>Rusland</a:t>
            </a:r>
            <a:r>
              <a:rPr lang="en-US" altLang="nl-NL" dirty="0"/>
              <a:t> -&gt; </a:t>
            </a:r>
            <a:r>
              <a:rPr lang="en-US" altLang="nl-NL" dirty="0" err="1"/>
              <a:t>Sovjet-Unie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Lenin en Stalin </a:t>
            </a:r>
            <a:r>
              <a:rPr lang="en-US" altLang="nl-NL" dirty="0" err="1"/>
              <a:t>regeerden</a:t>
            </a:r>
            <a:r>
              <a:rPr lang="en-US" altLang="nl-NL" dirty="0"/>
              <a:t> </a:t>
            </a:r>
            <a:r>
              <a:rPr lang="en-US" altLang="nl-NL" dirty="0" err="1"/>
              <a:t>als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rgbClr val="00B0F0"/>
                </a:solidFill>
              </a:rPr>
              <a:t>dictators</a:t>
            </a:r>
            <a:r>
              <a:rPr lang="en-US" altLang="nl-NL" dirty="0"/>
              <a:t> (</a:t>
            </a:r>
            <a:r>
              <a:rPr lang="en-US" altLang="nl-NL" dirty="0" err="1"/>
              <a:t>alleenheersers</a:t>
            </a:r>
            <a:r>
              <a:rPr lang="en-US" altLang="nl-NL" dirty="0"/>
              <a:t>).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Het </a:t>
            </a:r>
            <a:r>
              <a:rPr lang="en-US" altLang="nl-NL" dirty="0" err="1"/>
              <a:t>communisme</a:t>
            </a:r>
            <a:r>
              <a:rPr lang="en-US" altLang="nl-NL" dirty="0"/>
              <a:t> </a:t>
            </a:r>
            <a:r>
              <a:rPr lang="en-US" altLang="nl-NL" dirty="0" err="1"/>
              <a:t>werd</a:t>
            </a:r>
            <a:r>
              <a:rPr lang="en-US" altLang="nl-NL" dirty="0"/>
              <a:t> de </a:t>
            </a:r>
            <a:r>
              <a:rPr lang="en-US" altLang="nl-NL" dirty="0" err="1"/>
              <a:t>bevolking</a:t>
            </a:r>
            <a:r>
              <a:rPr lang="en-US" altLang="nl-NL" dirty="0"/>
              <a:t> </a:t>
            </a:r>
            <a:r>
              <a:rPr lang="en-US" altLang="nl-NL" dirty="0" err="1"/>
              <a:t>opgedrongen</a:t>
            </a:r>
            <a:r>
              <a:rPr lang="en-US" altLang="nl-NL" dirty="0"/>
              <a:t> door </a:t>
            </a:r>
            <a:r>
              <a:rPr lang="en-US" altLang="nl-NL" dirty="0" err="1">
                <a:solidFill>
                  <a:srgbClr val="00B0F0"/>
                </a:solidFill>
              </a:rPr>
              <a:t>indoctrinatie</a:t>
            </a:r>
            <a:r>
              <a:rPr lang="en-US" altLang="nl-NL" dirty="0"/>
              <a:t> (</a:t>
            </a:r>
            <a:r>
              <a:rPr lang="en-US" altLang="nl-NL" dirty="0" err="1"/>
              <a:t>ideeën</a:t>
            </a:r>
            <a:r>
              <a:rPr lang="en-US" altLang="nl-NL" dirty="0"/>
              <a:t> </a:t>
            </a:r>
            <a:r>
              <a:rPr lang="en-US" altLang="nl-NL" dirty="0" err="1"/>
              <a:t>opdringen</a:t>
            </a:r>
            <a:r>
              <a:rPr lang="en-US" altLang="nl-NL" dirty="0"/>
              <a:t> </a:t>
            </a:r>
            <a:r>
              <a:rPr lang="en-US" altLang="nl-NL" dirty="0" err="1"/>
              <a:t>zodat</a:t>
            </a:r>
            <a:r>
              <a:rPr lang="en-US" altLang="nl-NL" dirty="0"/>
              <a:t> </a:t>
            </a:r>
            <a:r>
              <a:rPr lang="en-US" altLang="nl-NL" dirty="0" err="1"/>
              <a:t>iemand</a:t>
            </a:r>
            <a:r>
              <a:rPr lang="en-US" altLang="nl-NL" dirty="0"/>
              <a:t> </a:t>
            </a:r>
            <a:r>
              <a:rPr lang="en-US" altLang="nl-NL" dirty="0" err="1"/>
              <a:t>ze</a:t>
            </a:r>
            <a:r>
              <a:rPr lang="en-US" altLang="nl-NL" dirty="0"/>
              <a:t> </a:t>
            </a:r>
            <a:r>
              <a:rPr lang="en-US" altLang="nl-NL" dirty="0" err="1"/>
              <a:t>zonder</a:t>
            </a:r>
            <a:r>
              <a:rPr lang="en-US" altLang="nl-NL" dirty="0"/>
              <a:t> </a:t>
            </a:r>
            <a:r>
              <a:rPr lang="en-US" altLang="nl-NL" dirty="0" err="1"/>
              <a:t>kritiek</a:t>
            </a:r>
            <a:r>
              <a:rPr lang="en-US" altLang="nl-NL" dirty="0"/>
              <a:t> </a:t>
            </a:r>
            <a:r>
              <a:rPr lang="en-US" altLang="nl-NL" dirty="0" err="1"/>
              <a:t>overneemt</a:t>
            </a:r>
            <a:r>
              <a:rPr lang="en-US" altLang="nl-NL" dirty="0"/>
              <a:t>).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communistische</a:t>
            </a:r>
            <a:r>
              <a:rPr lang="en-US" sz="2800" dirty="0"/>
              <a:t> </a:t>
            </a:r>
            <a:r>
              <a:rPr lang="en-US" sz="2800" dirty="0" err="1"/>
              <a:t>Sovjet-Unie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/>
              <a:t>communisten</a:t>
            </a:r>
            <a:r>
              <a:rPr lang="en-US" altLang="nl-NL" dirty="0"/>
              <a:t> </a:t>
            </a:r>
            <a:r>
              <a:rPr lang="en-US" altLang="nl-NL" dirty="0" err="1"/>
              <a:t>maakten</a:t>
            </a:r>
            <a:r>
              <a:rPr lang="en-US" altLang="nl-NL" dirty="0"/>
              <a:t> van de </a:t>
            </a:r>
            <a:r>
              <a:rPr lang="en-US" altLang="nl-NL" dirty="0" err="1"/>
              <a:t>Sovjet-Unie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B0F0"/>
                </a:solidFill>
              </a:rPr>
              <a:t>totalitaire</a:t>
            </a:r>
            <a:r>
              <a:rPr lang="en-US" altLang="nl-NL" dirty="0"/>
              <a:t> </a:t>
            </a:r>
            <a:r>
              <a:rPr lang="en-US" altLang="nl-NL" dirty="0" err="1"/>
              <a:t>staat</a:t>
            </a:r>
            <a:r>
              <a:rPr lang="en-US" altLang="nl-NL" dirty="0"/>
              <a:t>: de </a:t>
            </a:r>
            <a:r>
              <a:rPr lang="en-US" altLang="nl-NL" dirty="0" err="1"/>
              <a:t>staat</a:t>
            </a:r>
            <a:r>
              <a:rPr lang="en-US" altLang="nl-NL" dirty="0"/>
              <a:t> </a:t>
            </a:r>
            <a:r>
              <a:rPr lang="en-US" altLang="nl-NL" dirty="0" err="1"/>
              <a:t>controleerde</a:t>
            </a:r>
            <a:r>
              <a:rPr lang="en-US" altLang="nl-NL" dirty="0"/>
              <a:t> </a:t>
            </a:r>
            <a:r>
              <a:rPr lang="en-US" altLang="nl-NL" dirty="0" err="1"/>
              <a:t>alles</a:t>
            </a:r>
            <a:r>
              <a:rPr lang="en-US" altLang="nl-NL" dirty="0"/>
              <a:t> en </a:t>
            </a:r>
            <a:r>
              <a:rPr lang="en-US" altLang="nl-NL" dirty="0" err="1"/>
              <a:t>iedereen</a:t>
            </a:r>
            <a:r>
              <a:rPr lang="en-US" altLang="nl-NL" dirty="0"/>
              <a:t> </a:t>
            </a:r>
            <a:r>
              <a:rPr lang="en-US" altLang="nl-NL" dirty="0" err="1"/>
              <a:t>moest</a:t>
            </a:r>
            <a:r>
              <a:rPr lang="en-US" altLang="nl-NL" dirty="0"/>
              <a:t> de </a:t>
            </a:r>
            <a:r>
              <a:rPr lang="en-US" altLang="nl-NL" dirty="0" err="1"/>
              <a:t>ideeën</a:t>
            </a:r>
            <a:r>
              <a:rPr lang="en-US" altLang="nl-NL" dirty="0"/>
              <a:t> van de </a:t>
            </a:r>
            <a:r>
              <a:rPr lang="en-US" altLang="nl-NL" dirty="0" err="1"/>
              <a:t>leiders</a:t>
            </a:r>
            <a:r>
              <a:rPr lang="en-US" altLang="nl-NL" dirty="0"/>
              <a:t> </a:t>
            </a:r>
            <a:r>
              <a:rPr lang="en-US" altLang="nl-NL" dirty="0" err="1"/>
              <a:t>overnemen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Tegenstanders</a:t>
            </a:r>
            <a:r>
              <a:rPr lang="en-US" altLang="nl-NL" dirty="0"/>
              <a:t> </a:t>
            </a:r>
            <a:r>
              <a:rPr lang="en-US" altLang="nl-NL" dirty="0" err="1"/>
              <a:t>werden</a:t>
            </a:r>
            <a:r>
              <a:rPr lang="en-US" altLang="nl-NL" dirty="0"/>
              <a:t> </a:t>
            </a:r>
            <a:r>
              <a:rPr lang="en-US" altLang="nl-NL" dirty="0" err="1"/>
              <a:t>opgesloten</a:t>
            </a:r>
            <a:r>
              <a:rPr lang="en-US" altLang="nl-NL" dirty="0"/>
              <a:t> of </a:t>
            </a:r>
            <a:r>
              <a:rPr lang="en-US" altLang="nl-NL" dirty="0" err="1"/>
              <a:t>vermoord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Het totalitair karakter van het communistisch politiek systeem 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kenmerkend</a:t>
            </a:r>
            <a:r>
              <a:rPr lang="en-US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37564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In de jaren 1920 ging het goed met de economie in veel landen, vooral in de VS grote welvaart.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r>
              <a:rPr lang="nl-NL" altLang="nl-NL" dirty="0"/>
              <a:t>In de VS ontstond een </a:t>
            </a:r>
            <a:r>
              <a:rPr lang="nl-NL" altLang="nl-NL" dirty="0">
                <a:solidFill>
                  <a:srgbClr val="00B0F0"/>
                </a:solidFill>
              </a:rPr>
              <a:t>consumptiemaatschappij</a:t>
            </a:r>
            <a:r>
              <a:rPr lang="nl-NL" altLang="nl-NL" dirty="0">
                <a:solidFill>
                  <a:schemeClr val="tx2"/>
                </a:solidFill>
              </a:rPr>
              <a:t>, een samenleving waarin </a:t>
            </a:r>
            <a:r>
              <a:rPr lang="nl-NL" altLang="nl-NL" dirty="0"/>
              <a:t>het kopen van luxe en genotsmiddelen heel belangrijk is.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err="1"/>
              <a:t>Welvaart</a:t>
            </a:r>
            <a:r>
              <a:rPr lang="en-US" sz="2800" dirty="0"/>
              <a:t> en </a:t>
            </a:r>
            <a:r>
              <a:rPr lang="en-US" sz="2800" dirty="0" err="1"/>
              <a:t>consumptie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60215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In 1929: </a:t>
            </a:r>
            <a:r>
              <a:rPr lang="en-US" altLang="nl-NL" dirty="0" err="1"/>
              <a:t>bedrijven</a:t>
            </a:r>
            <a:r>
              <a:rPr lang="en-US" altLang="nl-NL" dirty="0"/>
              <a:t> in VS </a:t>
            </a:r>
            <a:r>
              <a:rPr lang="en-US" altLang="nl-NL" dirty="0" err="1"/>
              <a:t>bleven</a:t>
            </a:r>
            <a:r>
              <a:rPr lang="en-US" altLang="nl-NL" dirty="0"/>
              <a:t> met </a:t>
            </a:r>
            <a:r>
              <a:rPr lang="en-US" altLang="nl-NL" dirty="0" err="1"/>
              <a:t>voorraden</a:t>
            </a:r>
            <a:r>
              <a:rPr lang="en-US" altLang="nl-NL" dirty="0"/>
              <a:t> </a:t>
            </a:r>
            <a:r>
              <a:rPr lang="en-US" altLang="nl-NL" dirty="0" err="1"/>
              <a:t>zitten</a:t>
            </a:r>
            <a:r>
              <a:rPr lang="en-US" altLang="nl-NL" dirty="0"/>
              <a:t> -&gt; </a:t>
            </a:r>
            <a:r>
              <a:rPr lang="en-US" altLang="nl-NL" dirty="0" err="1"/>
              <a:t>ontslagen</a:t>
            </a:r>
            <a:r>
              <a:rPr lang="en-US" altLang="nl-NL" dirty="0"/>
              <a:t> -&gt; </a:t>
            </a:r>
            <a:r>
              <a:rPr lang="en-US" altLang="nl-NL" dirty="0" err="1"/>
              <a:t>leningen</a:t>
            </a:r>
            <a:r>
              <a:rPr lang="en-US" altLang="nl-NL" dirty="0"/>
              <a:t> </a:t>
            </a:r>
            <a:r>
              <a:rPr lang="en-US" altLang="nl-NL" dirty="0" err="1"/>
              <a:t>niet</a:t>
            </a:r>
            <a:r>
              <a:rPr lang="en-US" altLang="nl-NL" dirty="0"/>
              <a:t> </a:t>
            </a:r>
            <a:r>
              <a:rPr lang="en-US" altLang="nl-NL" dirty="0" err="1"/>
              <a:t>terugbetaald</a:t>
            </a:r>
            <a:r>
              <a:rPr lang="en-US" altLang="nl-NL" dirty="0"/>
              <a:t> -&gt; </a:t>
            </a:r>
            <a:r>
              <a:rPr lang="en-US" altLang="nl-NL" dirty="0" err="1"/>
              <a:t>banken</a:t>
            </a:r>
            <a:r>
              <a:rPr lang="en-US" altLang="nl-NL" dirty="0"/>
              <a:t> en </a:t>
            </a:r>
            <a:r>
              <a:rPr lang="en-US" altLang="nl-NL" dirty="0" err="1"/>
              <a:t>bedrijven</a:t>
            </a:r>
            <a:r>
              <a:rPr lang="en-US" altLang="nl-NL" dirty="0"/>
              <a:t> </a:t>
            </a:r>
            <a:r>
              <a:rPr lang="en-US" altLang="nl-NL" dirty="0" err="1"/>
              <a:t>failliet</a:t>
            </a:r>
            <a:r>
              <a:rPr lang="en-US" altLang="nl-NL" dirty="0"/>
              <a:t> -&gt; nog </a:t>
            </a:r>
            <a:r>
              <a:rPr lang="en-US" altLang="nl-NL" dirty="0" err="1"/>
              <a:t>meer</a:t>
            </a:r>
            <a:r>
              <a:rPr lang="en-US" altLang="nl-NL" dirty="0"/>
              <a:t> </a:t>
            </a:r>
            <a:r>
              <a:rPr lang="en-US" altLang="nl-NL" dirty="0" err="1"/>
              <a:t>werklozen</a:t>
            </a:r>
            <a:r>
              <a:rPr lang="en-US" altLang="nl-NL" dirty="0"/>
              <a:t> –&gt; </a:t>
            </a:r>
            <a:r>
              <a:rPr lang="en-US" altLang="nl-NL" dirty="0" err="1">
                <a:solidFill>
                  <a:srgbClr val="00B0F0"/>
                </a:solidFill>
              </a:rPr>
              <a:t>economische</a:t>
            </a:r>
            <a:r>
              <a:rPr lang="en-US" altLang="nl-NL" dirty="0">
                <a:solidFill>
                  <a:srgbClr val="00B0F0"/>
                </a:solidFill>
              </a:rPr>
              <a:t> crisis</a:t>
            </a:r>
            <a:r>
              <a:rPr lang="en-US" altLang="nl-NL" dirty="0"/>
              <a:t> (</a:t>
            </a:r>
            <a:r>
              <a:rPr lang="en-US" altLang="nl-NL" dirty="0" err="1"/>
              <a:t>achteruitgang</a:t>
            </a:r>
            <a:r>
              <a:rPr lang="en-US" altLang="nl-NL" dirty="0"/>
              <a:t> van de </a:t>
            </a:r>
            <a:r>
              <a:rPr lang="en-US" altLang="nl-NL" dirty="0" err="1"/>
              <a:t>economie</a:t>
            </a:r>
            <a:r>
              <a:rPr lang="en-US" altLang="nl-NL" dirty="0"/>
              <a:t>).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Vanuit</a:t>
            </a:r>
            <a:r>
              <a:rPr lang="en-US" altLang="nl-NL" dirty="0"/>
              <a:t> VS </a:t>
            </a:r>
            <a:r>
              <a:rPr lang="en-US" altLang="nl-NL" dirty="0" err="1"/>
              <a:t>verspreidde</a:t>
            </a:r>
            <a:r>
              <a:rPr lang="en-US" altLang="nl-NL" dirty="0"/>
              <a:t> de crisis </a:t>
            </a:r>
            <a:r>
              <a:rPr lang="en-US" altLang="nl-NL" dirty="0" err="1"/>
              <a:t>zich</a:t>
            </a:r>
            <a:r>
              <a:rPr lang="en-US" altLang="nl-NL" dirty="0"/>
              <a:t> over de </a:t>
            </a:r>
            <a:r>
              <a:rPr lang="en-US" altLang="nl-NL" dirty="0" err="1"/>
              <a:t>wereld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De economische wereldcrisis 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kenmerkend</a:t>
            </a:r>
            <a:r>
              <a:rPr lang="en-US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56560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4" y="760355"/>
            <a:ext cx="7126292" cy="495989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1010" y="5820468"/>
            <a:ext cx="840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rij werklozen voor een billboard uit betere jaren.</a:t>
            </a:r>
          </a:p>
        </p:txBody>
      </p:sp>
    </p:spTree>
    <p:extLst>
      <p:ext uri="{BB962C8B-B14F-4D97-AF65-F5344CB8AC3E}">
        <p14:creationId xmlns:p14="http://schemas.microsoft.com/office/powerpoint/2010/main" val="356865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 err="1"/>
              <a:t>Werkloosheid</a:t>
            </a:r>
            <a:r>
              <a:rPr lang="en-US" altLang="nl-NL" dirty="0"/>
              <a:t> en </a:t>
            </a:r>
            <a:r>
              <a:rPr lang="en-US" altLang="nl-NL" dirty="0" err="1"/>
              <a:t>armoede</a:t>
            </a:r>
            <a:r>
              <a:rPr lang="en-US" altLang="nl-NL" dirty="0"/>
              <a:t> -&gt; </a:t>
            </a:r>
            <a:r>
              <a:rPr lang="en-US" altLang="nl-NL" dirty="0" err="1"/>
              <a:t>mensen</a:t>
            </a:r>
            <a:r>
              <a:rPr lang="en-US" altLang="nl-NL" dirty="0"/>
              <a:t> </a:t>
            </a:r>
            <a:r>
              <a:rPr lang="en-US" altLang="nl-NL" dirty="0" err="1"/>
              <a:t>verloren</a:t>
            </a:r>
            <a:r>
              <a:rPr lang="en-US" altLang="nl-NL" dirty="0"/>
              <a:t> </a:t>
            </a:r>
            <a:r>
              <a:rPr lang="en-US" altLang="nl-NL" dirty="0" err="1"/>
              <a:t>vertrouwen</a:t>
            </a:r>
            <a:r>
              <a:rPr lang="en-US" altLang="nl-NL" dirty="0"/>
              <a:t> in </a:t>
            </a:r>
            <a:r>
              <a:rPr lang="en-US" altLang="nl-NL" dirty="0" err="1"/>
              <a:t>democratie</a:t>
            </a:r>
            <a:r>
              <a:rPr lang="en-US" altLang="nl-NL" dirty="0"/>
              <a:t> -&gt; anti-</a:t>
            </a:r>
            <a:r>
              <a:rPr lang="en-US" altLang="nl-NL" dirty="0" err="1"/>
              <a:t>democratische</a:t>
            </a:r>
            <a:r>
              <a:rPr lang="en-US" altLang="nl-NL" dirty="0"/>
              <a:t> </a:t>
            </a:r>
            <a:r>
              <a:rPr lang="en-US" altLang="nl-NL" dirty="0" err="1"/>
              <a:t>partijen</a:t>
            </a:r>
            <a:r>
              <a:rPr lang="en-US" altLang="nl-NL" dirty="0"/>
              <a:t> </a:t>
            </a:r>
            <a:r>
              <a:rPr lang="en-US" altLang="nl-NL" dirty="0" err="1"/>
              <a:t>groeiden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In </a:t>
            </a:r>
            <a:r>
              <a:rPr lang="en-US" altLang="nl-NL" dirty="0" err="1"/>
              <a:t>Italië</a:t>
            </a:r>
            <a:r>
              <a:rPr lang="en-US" altLang="nl-NL" dirty="0"/>
              <a:t> </a:t>
            </a:r>
            <a:r>
              <a:rPr lang="en-US" altLang="nl-NL" dirty="0" err="1"/>
              <a:t>kwamen</a:t>
            </a:r>
            <a:r>
              <a:rPr lang="en-US" altLang="nl-NL" dirty="0"/>
              <a:t> </a:t>
            </a:r>
            <a:r>
              <a:rPr lang="en-US" altLang="nl-NL" dirty="0" err="1"/>
              <a:t>fascisten</a:t>
            </a:r>
            <a:r>
              <a:rPr lang="en-US" altLang="nl-NL" dirty="0"/>
              <a:t> </a:t>
            </a:r>
            <a:r>
              <a:rPr lang="en-US" altLang="nl-NL" dirty="0" err="1"/>
              <a:t>onder</a:t>
            </a:r>
            <a:r>
              <a:rPr lang="en-US" altLang="nl-NL" dirty="0"/>
              <a:t> </a:t>
            </a:r>
            <a:r>
              <a:rPr lang="en-US" altLang="nl-NL" dirty="0" err="1"/>
              <a:t>leiding</a:t>
            </a:r>
            <a:r>
              <a:rPr lang="en-US" altLang="nl-NL" dirty="0"/>
              <a:t> van Mussolini </a:t>
            </a:r>
            <a:r>
              <a:rPr lang="en-US" altLang="nl-NL" dirty="0" err="1"/>
              <a:t>aan</a:t>
            </a:r>
            <a:r>
              <a:rPr lang="en-US" altLang="nl-NL" dirty="0"/>
              <a:t> de </a:t>
            </a:r>
            <a:r>
              <a:rPr lang="en-US" altLang="nl-NL" dirty="0" err="1"/>
              <a:t>macht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>
                <a:solidFill>
                  <a:srgbClr val="00B0F0"/>
                </a:solidFill>
              </a:rPr>
              <a:t>Fascisme</a:t>
            </a:r>
            <a:r>
              <a:rPr lang="en-US" altLang="nl-NL" dirty="0"/>
              <a:t>: </a:t>
            </a:r>
            <a:r>
              <a:rPr lang="en-US" altLang="nl-NL" dirty="0" err="1"/>
              <a:t>zeer</a:t>
            </a:r>
            <a:r>
              <a:rPr lang="en-US" altLang="nl-NL" dirty="0"/>
              <a:t> </a:t>
            </a:r>
            <a:r>
              <a:rPr lang="en-US" altLang="nl-NL" dirty="0" err="1"/>
              <a:t>nationalistische</a:t>
            </a:r>
            <a:r>
              <a:rPr lang="en-US" altLang="nl-NL" dirty="0"/>
              <a:t>, anti-</a:t>
            </a:r>
            <a:r>
              <a:rPr lang="en-US" altLang="nl-NL" dirty="0" err="1"/>
              <a:t>democratische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totalitaire</a:t>
            </a:r>
            <a:r>
              <a:rPr lang="en-US" altLang="nl-NL" dirty="0"/>
              <a:t> </a:t>
            </a:r>
            <a:r>
              <a:rPr lang="en-US" altLang="nl-NL" dirty="0" err="1"/>
              <a:t>politieke</a:t>
            </a:r>
            <a:r>
              <a:rPr lang="en-US" altLang="nl-NL" dirty="0"/>
              <a:t> </a:t>
            </a:r>
            <a:r>
              <a:rPr lang="en-US" altLang="nl-NL" dirty="0" err="1"/>
              <a:t>beweging</a:t>
            </a:r>
            <a:r>
              <a:rPr lang="en-US" altLang="nl-NL" dirty="0"/>
              <a:t>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err="1"/>
              <a:t>Fascisme</a:t>
            </a:r>
            <a:r>
              <a:rPr lang="en-US" sz="2800" dirty="0"/>
              <a:t> in </a:t>
            </a:r>
            <a:r>
              <a:rPr lang="en-US" sz="2800" dirty="0" err="1"/>
              <a:t>Italië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37297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In </a:t>
            </a:r>
            <a:r>
              <a:rPr lang="en-US" altLang="nl-NL" dirty="0" err="1"/>
              <a:t>Duitsland</a:t>
            </a:r>
            <a:r>
              <a:rPr lang="en-US" altLang="nl-NL" dirty="0"/>
              <a:t> </a:t>
            </a:r>
            <a:r>
              <a:rPr lang="en-US" altLang="nl-NL" dirty="0" err="1"/>
              <a:t>kwamen</a:t>
            </a:r>
            <a:r>
              <a:rPr lang="en-US" altLang="nl-NL" dirty="0"/>
              <a:t> </a:t>
            </a:r>
            <a:r>
              <a:rPr lang="en-US" altLang="nl-NL" dirty="0" err="1"/>
              <a:t>nazi’s</a:t>
            </a:r>
            <a:r>
              <a:rPr lang="en-US" altLang="nl-NL" dirty="0"/>
              <a:t> </a:t>
            </a:r>
            <a:r>
              <a:rPr lang="en-US" altLang="nl-NL" dirty="0" err="1"/>
              <a:t>onder</a:t>
            </a:r>
            <a:r>
              <a:rPr lang="en-US" altLang="nl-NL" dirty="0"/>
              <a:t> </a:t>
            </a:r>
            <a:r>
              <a:rPr lang="en-US" altLang="nl-NL" dirty="0" err="1"/>
              <a:t>leiding</a:t>
            </a:r>
            <a:r>
              <a:rPr lang="en-US" altLang="nl-NL" dirty="0"/>
              <a:t> van Adolf Hitler </a:t>
            </a:r>
            <a:r>
              <a:rPr lang="en-US" altLang="nl-NL" dirty="0" err="1"/>
              <a:t>aan</a:t>
            </a:r>
            <a:r>
              <a:rPr lang="en-US" altLang="nl-NL" dirty="0"/>
              <a:t> de </a:t>
            </a:r>
            <a:r>
              <a:rPr lang="en-US" altLang="nl-NL" dirty="0" err="1"/>
              <a:t>macht</a:t>
            </a:r>
            <a:r>
              <a:rPr lang="en-US" altLang="nl-NL" dirty="0"/>
              <a:t>. </a:t>
            </a:r>
            <a:r>
              <a:rPr lang="en-US" altLang="nl-NL" dirty="0" err="1"/>
              <a:t>Duitsland</a:t>
            </a:r>
            <a:r>
              <a:rPr lang="en-US" altLang="nl-NL" dirty="0"/>
              <a:t> </a:t>
            </a:r>
            <a:r>
              <a:rPr lang="en-US" altLang="nl-NL" dirty="0" err="1"/>
              <a:t>werd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totalitaire</a:t>
            </a:r>
            <a:r>
              <a:rPr lang="en-US" altLang="nl-NL" dirty="0"/>
              <a:t> </a:t>
            </a:r>
            <a:r>
              <a:rPr lang="en-US" altLang="nl-NL" dirty="0" err="1"/>
              <a:t>staat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>
                <a:solidFill>
                  <a:srgbClr val="00B0F0"/>
                </a:solidFill>
              </a:rPr>
              <a:t>Nationaalsocialisme</a:t>
            </a:r>
            <a:r>
              <a:rPr lang="en-US" altLang="nl-NL" dirty="0"/>
              <a:t>: </a:t>
            </a:r>
            <a:r>
              <a:rPr lang="en-US" altLang="nl-NL" dirty="0" err="1"/>
              <a:t>zeer</a:t>
            </a:r>
            <a:r>
              <a:rPr lang="en-US" altLang="nl-NL" dirty="0"/>
              <a:t> </a:t>
            </a:r>
            <a:r>
              <a:rPr lang="en-US" altLang="nl-NL" dirty="0" err="1"/>
              <a:t>nationalistische</a:t>
            </a:r>
            <a:r>
              <a:rPr lang="en-US" altLang="nl-NL" dirty="0"/>
              <a:t>, anti-</a:t>
            </a:r>
            <a:r>
              <a:rPr lang="en-US" altLang="nl-NL" dirty="0" err="1"/>
              <a:t>democratische</a:t>
            </a:r>
            <a:r>
              <a:rPr lang="en-US" altLang="nl-NL" dirty="0"/>
              <a:t>, </a:t>
            </a:r>
            <a:r>
              <a:rPr lang="en-US" altLang="nl-NL" dirty="0" err="1"/>
              <a:t>totalitaire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racistische</a:t>
            </a:r>
            <a:r>
              <a:rPr lang="en-US" altLang="nl-NL" dirty="0"/>
              <a:t> </a:t>
            </a:r>
            <a:r>
              <a:rPr lang="en-US" altLang="nl-NL" dirty="0" err="1"/>
              <a:t>politieke</a:t>
            </a:r>
            <a:r>
              <a:rPr lang="en-US" altLang="nl-NL" dirty="0"/>
              <a:t> </a:t>
            </a:r>
            <a:r>
              <a:rPr lang="en-US" altLang="nl-NL" dirty="0" err="1"/>
              <a:t>beweging</a:t>
            </a:r>
            <a:r>
              <a:rPr lang="en-US" altLang="nl-NL" dirty="0"/>
              <a:t>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Het racistisch en totalitair karakter van het nationaalsocialisme 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kenmerkend</a:t>
            </a:r>
            <a:r>
              <a:rPr lang="en-US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82582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932040" y="2340563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Nationaalsocialistische Beweging (NSB) was een </a:t>
            </a:r>
            <a:r>
              <a:rPr lang="nl-NL" dirty="0" err="1"/>
              <a:t>nationaalsocialistischepartij</a:t>
            </a:r>
            <a:r>
              <a:rPr lang="nl-NL" dirty="0"/>
              <a:t> in Nederland.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1051"/>
            <a:ext cx="3695216" cy="55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964"/>
      </p:ext>
    </p:extLst>
  </p:cSld>
  <p:clrMapOvr>
    <a:masterClrMapping/>
  </p:clrMapOvr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1192</TotalTime>
  <Words>405</Words>
  <Application>Microsoft Macintosh PowerPoint</Application>
  <PresentationFormat>Diavoorstelling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Verdana</vt:lpstr>
      <vt:lpstr>Wingdings</vt:lpstr>
      <vt:lpstr>NU presentatie (blue)</vt:lpstr>
      <vt:lpstr>Witte achtergrond</vt:lpstr>
      <vt:lpstr>1_Witte achtergrond</vt:lpstr>
      <vt:lpstr>§4.2 Tussen de oorlogen</vt:lpstr>
      <vt:lpstr>De communistische Sovjet-Unie</vt:lpstr>
      <vt:lpstr>Het kenmerkend aspect</vt:lpstr>
      <vt:lpstr>Welvaart en consumptie</vt:lpstr>
      <vt:lpstr>Het kenmerkend aspect</vt:lpstr>
      <vt:lpstr>PowerPoint-presentatie</vt:lpstr>
      <vt:lpstr>Fascisme in Italië</vt:lpstr>
      <vt:lpstr>Het kenmerkend aspect</vt:lpstr>
      <vt:lpstr>PowerPoint-presentatie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Jankees den Otter</cp:lastModifiedBy>
  <cp:revision>282</cp:revision>
  <cp:lastPrinted>2013-03-19T08:25:20Z</cp:lastPrinted>
  <dcterms:created xsi:type="dcterms:W3CDTF">2013-03-13T12:13:36Z</dcterms:created>
  <dcterms:modified xsi:type="dcterms:W3CDTF">2020-05-08T09:04:06Z</dcterms:modified>
</cp:coreProperties>
</file>